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5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/>
    <p:restoredTop sz="94760"/>
  </p:normalViewPr>
  <p:slideViewPr>
    <p:cSldViewPr snapToGrid="0" snapToObjects="1">
      <p:cViewPr varScale="1">
        <p:scale>
          <a:sx n="109" d="100"/>
          <a:sy n="109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1389185"/>
          </a:xfrm>
        </p:spPr>
        <p:txBody>
          <a:bodyPr/>
          <a:lstStyle/>
          <a:p>
            <a:pPr algn="ctr"/>
            <a:r>
              <a:rPr kumimoji="1" lang="en-US" altLang="ko-KR" dirty="0" smtClean="0"/>
              <a:t>VR ZOMBIE RUN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688891" cy="1388958"/>
          </a:xfrm>
        </p:spPr>
        <p:txBody>
          <a:bodyPr>
            <a:normAutofit fontScale="85000" lnSpcReduction="20000"/>
          </a:bodyPr>
          <a:lstStyle/>
          <a:p>
            <a:pPr algn="r"/>
            <a:endParaRPr kumimoji="1" lang="en-US" altLang="ko-KR" dirty="0" smtClean="0"/>
          </a:p>
          <a:p>
            <a:pPr algn="r"/>
            <a:r>
              <a:rPr kumimoji="1" lang="en-US" altLang="ko-KR" dirty="0" smtClean="0"/>
              <a:t>201634-240282</a:t>
            </a:r>
            <a:r>
              <a:rPr kumimoji="1" lang="ko-KR" altLang="en-US" dirty="0" smtClean="0"/>
              <a:t> 김영광</a:t>
            </a:r>
            <a:endParaRPr kumimoji="1" lang="en-US" altLang="ko-KR" dirty="0" smtClean="0"/>
          </a:p>
          <a:p>
            <a:pPr algn="r"/>
            <a:r>
              <a:rPr kumimoji="1" lang="ko-KR" altLang="en-US" dirty="0" smtClean="0"/>
              <a:t>안양지역대학</a:t>
            </a:r>
            <a:endParaRPr kumimoji="1" lang="en-US" altLang="ko-KR" dirty="0" smtClean="0"/>
          </a:p>
          <a:p>
            <a:pPr algn="r"/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978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결론 및 개선방향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VR</a:t>
            </a:r>
            <a:r>
              <a:rPr kumimoji="1" lang="ko-KR" altLang="en-US" dirty="0" smtClean="0"/>
              <a:t> 형태의 게임을 제작하기에는 아직 라이브러리와 </a:t>
            </a:r>
            <a:r>
              <a:rPr kumimoji="1" lang="en-US" altLang="ko-KR" dirty="0" smtClean="0"/>
              <a:t>Asset</a:t>
            </a:r>
            <a:r>
              <a:rPr kumimoji="1" lang="ko-KR" altLang="en-US" dirty="0" smtClean="0"/>
              <a:t>등이 충분하지 않고  디바이스별 제약사항이 많아 많은 부분을 구현하기는 어려웠습니다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하지만 계속 </a:t>
            </a:r>
            <a:r>
              <a:rPr kumimoji="1" lang="en-US" altLang="ko-KR" dirty="0" smtClean="0"/>
              <a:t>VR</a:t>
            </a:r>
            <a:r>
              <a:rPr kumimoji="1" lang="ko-KR" altLang="en-US" dirty="0" smtClean="0"/>
              <a:t> 관련 콘텐츠들이 꾸준히 상향세를 보일 것이고 아울러 저도  계속 발전해 나가고 싶습니다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개선 사항으로는 스테이지의 다양성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Photon Unity Networking </a:t>
            </a:r>
            <a:r>
              <a:rPr kumimoji="1" lang="ko-KR" altLang="en-US" dirty="0" smtClean="0"/>
              <a:t>을 활용하여 협동 플레이 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그리고 디바이스별  최적화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nGUI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를 개선하고 싶습니다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감사합니다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 </a:t>
            </a:r>
            <a:r>
              <a:rPr kumimoji="1" lang="en-US" altLang="ko-KR" dirty="0" smtClean="0"/>
              <a:t>201634</a:t>
            </a:r>
            <a:r>
              <a:rPr kumimoji="1" lang="ko-KR" altLang="en-US" dirty="0" smtClean="0"/>
              <a:t>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240282</a:t>
            </a:r>
            <a:r>
              <a:rPr kumimoji="1" lang="ko-KR" altLang="en-US" dirty="0" smtClean="0"/>
              <a:t> 김영광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12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개발목적 및 배경  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6" y="1309107"/>
            <a:ext cx="3692158" cy="207005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14" y="1251933"/>
            <a:ext cx="3721100" cy="2184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69" y="1277333"/>
            <a:ext cx="3810000" cy="213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0925" y="3930302"/>
            <a:ext cx="917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기존 다양한 종류의 모바일 러닝 게임이 지속적으로 출시되고 있습니다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30925" y="4554470"/>
            <a:ext cx="1025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최근의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차산업 혁명에 기반하여 국내에서도 </a:t>
            </a:r>
            <a:r>
              <a:rPr kumimoji="1" lang="en-US" altLang="ko-KR" dirty="0" smtClean="0"/>
              <a:t>VR/AR/MR </a:t>
            </a:r>
            <a:r>
              <a:rPr kumimoji="1" lang="ko-KR" altLang="en-US" dirty="0" smtClean="0"/>
              <a:t>산업에 많은 관심이 일어나고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30925" y="4923802"/>
            <a:ext cx="1025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그리하여 기존의 사용자들의 편리한 접근성을 위해 구글 카드보드를 활용한 러닝게임을 </a:t>
            </a:r>
            <a:r>
              <a:rPr kumimoji="1" lang="en-US" altLang="ko-KR" dirty="0" smtClean="0"/>
              <a:t>VR </a:t>
            </a:r>
            <a:r>
              <a:rPr kumimoji="1" lang="ko-KR" altLang="en-US" dirty="0" smtClean="0"/>
              <a:t>형태로 제작하게 되었습니다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 </a:t>
            </a:r>
            <a:endParaRPr kumimoji="1"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30924" y="4242386"/>
            <a:ext cx="917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사용자는 캐릭터만 다른 러닝게임을 접하는 경우가 대부분이었습니다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76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34" y="281356"/>
            <a:ext cx="7118128" cy="1400530"/>
          </a:xfrm>
        </p:spPr>
        <p:txBody>
          <a:bodyPr/>
          <a:lstStyle/>
          <a:p>
            <a:r>
              <a:rPr kumimoji="1" lang="ko-KR" altLang="en-US" dirty="0" smtClean="0"/>
              <a:t>실행 예 및 사용방법    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534" y="1930999"/>
            <a:ext cx="8946541" cy="753586"/>
          </a:xfrm>
        </p:spPr>
        <p:txBody>
          <a:bodyPr/>
          <a:lstStyle/>
          <a:p>
            <a:r>
              <a:rPr kumimoji="1" lang="ko-KR" altLang="en-US" dirty="0" smtClean="0"/>
              <a:t>준비물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카드보드 형태의 </a:t>
            </a:r>
            <a:r>
              <a:rPr kumimoji="1" lang="en-US" altLang="ko-KR" dirty="0" smtClean="0"/>
              <a:t>VR</a:t>
            </a:r>
            <a:r>
              <a:rPr kumimoji="1" lang="ko-KR" altLang="en-US" dirty="0" smtClean="0"/>
              <a:t> 기기 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game </a:t>
            </a:r>
            <a:r>
              <a:rPr kumimoji="1" lang="en-US" altLang="ko-KR" dirty="0" err="1" smtClean="0"/>
              <a:t>apk</a:t>
            </a:r>
            <a:r>
              <a:rPr kumimoji="1" lang="ko-KR" altLang="en-US" dirty="0" smtClean="0"/>
              <a:t> 파일</a:t>
            </a:r>
            <a:r>
              <a:rPr kumimoji="1" lang="en-US" altLang="ko-KR" dirty="0" smtClean="0"/>
              <a:t> ,</a:t>
            </a:r>
            <a:r>
              <a:rPr kumimoji="1" lang="ko-KR" altLang="en-US" dirty="0" smtClean="0"/>
              <a:t> 안드로이드 휴대폰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38" y="294993"/>
            <a:ext cx="2444068" cy="137325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scene3d>
            <a:camera prst="orthographicFront">
              <a:rot lat="1200000" lon="1200000" rev="0"/>
            </a:camera>
            <a:lightRig rig="threePt" dir="t"/>
          </a:scene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4" y="3193781"/>
            <a:ext cx="3447775" cy="2585831"/>
          </a:xfrm>
          <a:prstGeom prst="rect">
            <a:avLst/>
          </a:prstGeom>
          <a:effectLst>
            <a:outerShdw blurRad="266700" dist="457200" dir="5400000" sx="39000" sy="39000" algn="ctr" rotWithShape="0">
              <a:srgbClr val="000000">
                <a:alpha val="7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92" y="3193780"/>
            <a:ext cx="3447775" cy="2585832"/>
          </a:xfrm>
          <a:prstGeom prst="rect">
            <a:avLst/>
          </a:prstGeom>
          <a:effectLst>
            <a:outerShdw blurRad="266700" dist="457200" dir="5400000" sx="39000" sy="39000" algn="ctr" rotWithShape="0">
              <a:srgbClr val="000000">
                <a:alpha val="7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14" y="3193780"/>
            <a:ext cx="3447776" cy="2585832"/>
          </a:xfrm>
          <a:prstGeom prst="rect">
            <a:avLst/>
          </a:prstGeom>
          <a:effectLst>
            <a:outerShdw blurRad="266700" dist="457200" dir="5400000" sx="39000" sy="39000" algn="ctr" rotWithShape="0">
              <a:srgbClr val="000000">
                <a:alpha val="75000"/>
              </a:srgbClr>
            </a:outerShdw>
          </a:effec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431533" y="2405406"/>
            <a:ext cx="12780375" cy="574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ko-KR" altLang="en-US" dirty="0" smtClean="0"/>
              <a:t>사용방법 </a:t>
            </a:r>
            <a:r>
              <a:rPr kumimoji="1" lang="en-US" altLang="ko-KR" dirty="0" smtClean="0"/>
              <a:t>: 1.</a:t>
            </a:r>
            <a:r>
              <a:rPr kumimoji="1" lang="ko-KR" altLang="en-US" dirty="0" smtClean="0"/>
              <a:t>휴대폰을 </a:t>
            </a:r>
            <a:r>
              <a:rPr kumimoji="1" lang="en-US" altLang="ko-KR" dirty="0" smtClean="0"/>
              <a:t>VR </a:t>
            </a:r>
            <a:r>
              <a:rPr kumimoji="1" lang="ko-KR" altLang="en-US" dirty="0" smtClean="0"/>
              <a:t>기기에 거치 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2.apk </a:t>
            </a:r>
            <a:r>
              <a:rPr kumimoji="1" lang="ko-KR" altLang="en-US" dirty="0" smtClean="0"/>
              <a:t>실행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 머리를 좌우로 움직여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인칭 캐릭터 이동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57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프로그램 내용</a:t>
            </a:r>
            <a:endParaRPr kumimoji="1"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340552"/>
            <a:ext cx="5018712" cy="2614277"/>
          </a:xfrm>
        </p:spPr>
      </p:pic>
      <p:sp>
        <p:nvSpPr>
          <p:cNvPr id="6" name="TextBox 5"/>
          <p:cNvSpPr txBox="1"/>
          <p:nvPr/>
        </p:nvSpPr>
        <p:spPr>
          <a:xfrm>
            <a:off x="679937" y="4349262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기본 </a:t>
            </a:r>
            <a:r>
              <a:rPr kumimoji="1" lang="en-US" altLang="ko-KR" dirty="0" smtClean="0"/>
              <a:t>Main Scene </a:t>
            </a:r>
            <a:r>
              <a:rPr kumimoji="1" lang="ko-KR" altLang="en-US" dirty="0" smtClean="0"/>
              <a:t>의 시작화면입니다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시작과 동시에 </a:t>
            </a:r>
            <a:r>
              <a:rPr kumimoji="1" lang="en-US" altLang="ko-KR" dirty="0" smtClean="0"/>
              <a:t>Player</a:t>
            </a:r>
            <a:r>
              <a:rPr kumimoji="1" lang="ko-KR" altLang="en-US" dirty="0" smtClean="0"/>
              <a:t> 가 달리게 되면 </a:t>
            </a:r>
            <a:r>
              <a:rPr kumimoji="1" lang="en-US" altLang="ko-KR" dirty="0" smtClean="0"/>
              <a:t>Score </a:t>
            </a:r>
            <a:r>
              <a:rPr kumimoji="1" lang="ko-KR" altLang="en-US" dirty="0" smtClean="0"/>
              <a:t>에 </a:t>
            </a:r>
            <a:r>
              <a:rPr kumimoji="1" lang="en-US" altLang="ko-KR" dirty="0" smtClean="0"/>
              <a:t>Player</a:t>
            </a:r>
            <a:r>
              <a:rPr kumimoji="1" lang="ko-KR" altLang="en-US" dirty="0" smtClean="0"/>
              <a:t>의 이동거리가 측정되고 </a:t>
            </a:r>
            <a:endParaRPr kumimoji="1" lang="en-US" altLang="ko-KR" dirty="0" smtClean="0"/>
          </a:p>
          <a:p>
            <a:r>
              <a:rPr kumimoji="1" lang="ko-KR" altLang="en-US" dirty="0" smtClean="0"/>
              <a:t>좀비들과 </a:t>
            </a:r>
            <a:r>
              <a:rPr kumimoji="1" lang="en-US" altLang="ko-KR" dirty="0" smtClean="0"/>
              <a:t>Player</a:t>
            </a:r>
            <a:r>
              <a:rPr kumimoji="1" lang="ko-KR" altLang="en-US" dirty="0" smtClean="0"/>
              <a:t>가 충돌이 일어나게 되면 </a:t>
            </a:r>
            <a:r>
              <a:rPr kumimoji="1" lang="en-US" altLang="ko-KR" dirty="0" smtClean="0"/>
              <a:t>Life</a:t>
            </a:r>
            <a:r>
              <a:rPr kumimoji="1" lang="ko-KR" altLang="en-US" dirty="0" smtClean="0"/>
              <a:t>가 깎이게 되며  </a:t>
            </a:r>
            <a:r>
              <a:rPr kumimoji="1" lang="en-US" altLang="ko-KR" dirty="0" smtClean="0"/>
              <a:t>Life 0</a:t>
            </a:r>
            <a:r>
              <a:rPr kumimoji="1" lang="ko-KR" altLang="en-US" dirty="0" smtClean="0"/>
              <a:t> 이하가 되거나 스테이지 아래로 떨어져 </a:t>
            </a:r>
            <a:r>
              <a:rPr kumimoji="1" lang="en-US" altLang="ko-KR" dirty="0" smtClean="0"/>
              <a:t>Player 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vector3 y</a:t>
            </a:r>
            <a:r>
              <a:rPr kumimoji="1" lang="ko-KR" altLang="en-US" dirty="0" smtClean="0"/>
              <a:t>의 값이 </a:t>
            </a:r>
            <a:r>
              <a:rPr kumimoji="1" lang="en-US" altLang="ko-KR" dirty="0" smtClean="0"/>
              <a:t>-5</a:t>
            </a:r>
            <a:r>
              <a:rPr kumimoji="1" lang="ko-KR" altLang="en-US" dirty="0" smtClean="0"/>
              <a:t>가 되면 게임이 종료하게 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종료하게 되면 엔딩 화면과 동시에 </a:t>
            </a:r>
            <a:r>
              <a:rPr kumimoji="1" lang="en-US" altLang="ko-KR" dirty="0" smtClean="0"/>
              <a:t>Player</a:t>
            </a:r>
            <a:r>
              <a:rPr kumimoji="1" lang="ko-KR" altLang="en-US" dirty="0" smtClean="0"/>
              <a:t>의 최대 </a:t>
            </a:r>
            <a:r>
              <a:rPr kumimoji="1" lang="en-US" altLang="ko-KR" dirty="0" smtClean="0"/>
              <a:t>Score</a:t>
            </a:r>
            <a:r>
              <a:rPr kumimoji="1" lang="ko-KR" altLang="en-US" dirty="0" smtClean="0"/>
              <a:t>가 표기 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68" y="1340552"/>
            <a:ext cx="4993269" cy="26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7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프로그램 구조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전체적인 </a:t>
            </a:r>
            <a:r>
              <a:rPr kumimoji="1" lang="en-US" altLang="ko-KR" dirty="0" smtClean="0"/>
              <a:t>Scene </a:t>
            </a:r>
            <a:r>
              <a:rPr kumimoji="1" lang="ko-KR" altLang="en-US" dirty="0" smtClean="0"/>
              <a:t>구성 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구성은 두 파트로 제작 되었습니다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첫째로 게임을 실행하는 단계인 </a:t>
            </a:r>
            <a:r>
              <a:rPr kumimoji="1" lang="en-US" altLang="ko-KR" dirty="0" smtClean="0"/>
              <a:t>Main Scene</a:t>
            </a:r>
            <a:r>
              <a:rPr kumimoji="1" lang="ko-KR" altLang="en-US" dirty="0" smtClean="0"/>
              <a:t>과 </a:t>
            </a:r>
            <a:endParaRPr kumimoji="1" lang="en-US" altLang="ko-KR" dirty="0" smtClean="0"/>
          </a:p>
          <a:p>
            <a:r>
              <a:rPr kumimoji="1" lang="ko-KR" altLang="en-US" dirty="0" smtClean="0"/>
              <a:t>게임의 종료시에 실행되는 </a:t>
            </a:r>
            <a:r>
              <a:rPr kumimoji="1" lang="en-US" altLang="ko-KR" dirty="0" smtClean="0"/>
              <a:t>Title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Scene</a:t>
            </a:r>
            <a:r>
              <a:rPr kumimoji="1" lang="ko-KR" altLang="en-US" dirty="0" smtClean="0"/>
              <a:t>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각 </a:t>
            </a:r>
            <a:r>
              <a:rPr kumimoji="1" lang="en-US" altLang="ko-KR" dirty="0" smtClean="0"/>
              <a:t>Scene</a:t>
            </a:r>
            <a:r>
              <a:rPr kumimoji="1" lang="ko-KR" altLang="en-US" dirty="0" smtClean="0"/>
              <a:t>의 역할로는 </a:t>
            </a:r>
            <a:endParaRPr kumimoji="1" lang="en-US" altLang="ko-KR" dirty="0" smtClean="0"/>
          </a:p>
          <a:p>
            <a:r>
              <a:rPr kumimoji="1" lang="en-US" altLang="ko-KR" dirty="0" smtClean="0"/>
              <a:t>Main Scene</a:t>
            </a:r>
            <a:r>
              <a:rPr kumimoji="1" lang="ko-KR" altLang="en-US" dirty="0" smtClean="0"/>
              <a:t>에서는 게임의 전체적인 플로우 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Title </a:t>
            </a:r>
            <a:r>
              <a:rPr kumimoji="1" lang="ko-KR" altLang="en-US" dirty="0" smtClean="0"/>
              <a:t>신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종료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에서는 게임의 </a:t>
            </a:r>
            <a:r>
              <a:rPr kumimoji="1" lang="en-US" altLang="ko-KR" dirty="0" smtClean="0"/>
              <a:t>High Score</a:t>
            </a:r>
            <a:r>
              <a:rPr kumimoji="1" lang="ko-KR" altLang="en-US" dirty="0" smtClean="0"/>
              <a:t>를 볼 수 있게 프로그래밍 되었습니다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 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648" y="1697003"/>
            <a:ext cx="3976851" cy="24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55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프로그램 구조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5" y="1305382"/>
            <a:ext cx="3260529" cy="357141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18" y="1305382"/>
            <a:ext cx="4058428" cy="3571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70" y="1305382"/>
            <a:ext cx="4090009" cy="35714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5477" y="5228492"/>
            <a:ext cx="10890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플레이어는 기본적으로 헤드트랙킹을 통해 시선 방향으로 달리게 되어있으며</a:t>
            </a:r>
            <a:endParaRPr kumimoji="1" lang="en-US" altLang="ko-KR" dirty="0" smtClean="0"/>
          </a:p>
          <a:p>
            <a:r>
              <a:rPr kumimoji="1" lang="ko-KR" altLang="en-US" dirty="0" smtClean="0"/>
              <a:t>좀비들과 부딪히게 되면 파클 시스템을 통해 피가 튀기는 형태로 구현하였습니다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그리고 </a:t>
            </a:r>
            <a:r>
              <a:rPr kumimoji="1" lang="en-US" altLang="ko-KR" dirty="0" err="1" smtClean="0"/>
              <a:t>Playerprefs</a:t>
            </a:r>
            <a:r>
              <a:rPr kumimoji="1" lang="ko-KR" altLang="en-US" dirty="0" smtClean="0"/>
              <a:t>를 통해 최대치를 기기에 저장하고 출력하는 형태로 구현되었습니다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103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프로그램 구조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337528"/>
            <a:ext cx="4875839" cy="263121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37528"/>
            <a:ext cx="3847104" cy="5262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2276" y="4647704"/>
            <a:ext cx="51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스테이지는 </a:t>
            </a:r>
            <a:r>
              <a:rPr kumimoji="1" lang="en-US" altLang="ko-KR" dirty="0" smtClean="0"/>
              <a:t>default</a:t>
            </a:r>
            <a:r>
              <a:rPr kumimoji="1" lang="ko-KR" altLang="en-US" dirty="0" smtClean="0"/>
              <a:t>로 설정해 놓은 </a:t>
            </a:r>
            <a:r>
              <a:rPr kumimoji="1" lang="en-US" altLang="ko-KR" dirty="0" smtClean="0"/>
              <a:t>10</a:t>
            </a:r>
            <a:r>
              <a:rPr kumimoji="1" lang="ko-KR" altLang="en-US" dirty="0" smtClean="0"/>
              <a:t>개의 스테이지가 랜덤으로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개씩 생성이되며 </a:t>
            </a:r>
            <a:r>
              <a:rPr kumimoji="1" lang="en-US" altLang="ko-KR" dirty="0" smtClean="0"/>
              <a:t>Player</a:t>
            </a:r>
            <a:r>
              <a:rPr kumimoji="1" lang="ko-KR" altLang="en-US" dirty="0" smtClean="0"/>
              <a:t>의 진행된 스테이지는 성능을 위해 </a:t>
            </a:r>
            <a:r>
              <a:rPr kumimoji="1" lang="en-US" altLang="ko-KR" dirty="0" smtClean="0"/>
              <a:t>destroy</a:t>
            </a:r>
            <a:r>
              <a:rPr kumimoji="1" lang="ko-KR" altLang="en-US" dirty="0" smtClean="0"/>
              <a:t>시켰습니다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58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프로그램 구조 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02" y="1509162"/>
            <a:ext cx="4078289" cy="4808587"/>
          </a:xfrm>
        </p:spPr>
      </p:pic>
      <p:sp>
        <p:nvSpPr>
          <p:cNvPr id="5" name="TextBox 4"/>
          <p:cNvSpPr txBox="1"/>
          <p:nvPr/>
        </p:nvSpPr>
        <p:spPr>
          <a:xfrm>
            <a:off x="5896708" y="2159128"/>
            <a:ext cx="4489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광원은 </a:t>
            </a:r>
            <a:r>
              <a:rPr kumimoji="1" lang="en-US" altLang="ko-KR" dirty="0" smtClean="0"/>
              <a:t>Point Light</a:t>
            </a:r>
            <a:r>
              <a:rPr kumimoji="1" lang="ko-KR" altLang="en-US" dirty="0" smtClean="0"/>
              <a:t>를 활용하여 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시선방향으로 광원이 따라오는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머리에 손전등을 설치한 형태로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구현해보고자 하였습니다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GUI </a:t>
            </a:r>
            <a:r>
              <a:rPr kumimoji="1" lang="ko-KR" altLang="en-US" dirty="0" smtClean="0"/>
              <a:t>환경은 </a:t>
            </a:r>
            <a:r>
              <a:rPr kumimoji="1" lang="en-US" altLang="ko-KR" dirty="0" err="1" smtClean="0"/>
              <a:t>nGUI</a:t>
            </a:r>
            <a:r>
              <a:rPr kumimoji="1" lang="ko-KR" altLang="en-US" dirty="0" smtClean="0"/>
              <a:t>를 활용하였습니다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66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프로그램 구조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03312" y="3317631"/>
            <a:ext cx="8946541" cy="2930768"/>
          </a:xfrm>
        </p:spPr>
        <p:txBody>
          <a:bodyPr/>
          <a:lstStyle/>
          <a:p>
            <a:r>
              <a:rPr kumimoji="1" lang="ko-KR" altLang="en-US" dirty="0" smtClean="0"/>
              <a:t>소스트리 구조입니다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헤드 트랙킹을 위한 </a:t>
            </a:r>
            <a:r>
              <a:rPr kumimoji="1" lang="en-US" altLang="ko-KR" dirty="0" err="1" smtClean="0"/>
              <a:t>GoogleVR</a:t>
            </a:r>
            <a:r>
              <a:rPr kumimoji="1" lang="en-US" altLang="ko-KR" dirty="0" smtClean="0"/>
              <a:t> Plugin</a:t>
            </a:r>
            <a:r>
              <a:rPr kumimoji="1" lang="ko-KR" altLang="en-US" dirty="0" smtClean="0"/>
              <a:t>을 활용하였고 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err="1" smtClean="0"/>
              <a:t>GrayLabMagicGoundTexture</a:t>
            </a:r>
            <a:r>
              <a:rPr kumimoji="1" lang="ko-KR" altLang="en-US" dirty="0" smtClean="0"/>
              <a:t> 로 스테이지 </a:t>
            </a:r>
            <a:r>
              <a:rPr kumimoji="1" lang="en-US" altLang="ko-KR" dirty="0" smtClean="0"/>
              <a:t>Texture</a:t>
            </a:r>
            <a:r>
              <a:rPr kumimoji="1" lang="ko-KR" altLang="en-US" dirty="0" smtClean="0"/>
              <a:t>를 구현아였습니다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Zombie Asset</a:t>
            </a:r>
            <a:r>
              <a:rPr kumimoji="1" lang="ko-KR" altLang="en-US" dirty="0" smtClean="0"/>
              <a:t> 은 무료 </a:t>
            </a:r>
            <a:r>
              <a:rPr kumimoji="1" lang="en-US" altLang="ko-KR" dirty="0" smtClean="0"/>
              <a:t>Asset </a:t>
            </a:r>
            <a:r>
              <a:rPr kumimoji="1" lang="ko-KR" altLang="en-US" dirty="0" smtClean="0"/>
              <a:t>두가지로 구현되었습니다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253" y="1152983"/>
            <a:ext cx="26416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327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이온</Template>
  <TotalTime>63</TotalTime>
  <Words>382</Words>
  <Application>Microsoft Macintosh PowerPoint</Application>
  <PresentationFormat>와이드스크린</PresentationFormat>
  <Paragraphs>57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Century Gothic</vt:lpstr>
      <vt:lpstr>Mangal</vt:lpstr>
      <vt:lpstr>Wingdings 3</vt:lpstr>
      <vt:lpstr>Arial</vt:lpstr>
      <vt:lpstr>이온</vt:lpstr>
      <vt:lpstr>VR ZOMBIE RUN</vt:lpstr>
      <vt:lpstr>개발목적 및 배경  </vt:lpstr>
      <vt:lpstr>실행 예 및 사용방법     </vt:lpstr>
      <vt:lpstr>프로그램 내용</vt:lpstr>
      <vt:lpstr>프로그램 구조</vt:lpstr>
      <vt:lpstr>프로그램 구조</vt:lpstr>
      <vt:lpstr>프로그램 구조</vt:lpstr>
      <vt:lpstr>프로그램 구조 </vt:lpstr>
      <vt:lpstr>프로그램 구조 </vt:lpstr>
      <vt:lpstr>결론 및 개선방향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45</cp:revision>
  <dcterms:created xsi:type="dcterms:W3CDTF">2017-08-02T01:46:24Z</dcterms:created>
  <dcterms:modified xsi:type="dcterms:W3CDTF">2017-08-02T02:53:57Z</dcterms:modified>
</cp:coreProperties>
</file>